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88" r:id="rId2"/>
    <p:sldId id="276" r:id="rId3"/>
    <p:sldId id="261" r:id="rId4"/>
    <p:sldId id="260" r:id="rId5"/>
    <p:sldId id="279" r:id="rId6"/>
    <p:sldId id="280" r:id="rId7"/>
    <p:sldId id="278" r:id="rId8"/>
    <p:sldId id="282" r:id="rId9"/>
    <p:sldId id="283" r:id="rId10"/>
    <p:sldId id="281" r:id="rId11"/>
    <p:sldId id="284" r:id="rId12"/>
    <p:sldId id="285" r:id="rId13"/>
    <p:sldId id="286" r:id="rId14"/>
    <p:sldId id="287" r:id="rId15"/>
    <p:sldId id="289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2512" autoAdjust="0"/>
  </p:normalViewPr>
  <p:slideViewPr>
    <p:cSldViewPr>
      <p:cViewPr>
        <p:scale>
          <a:sx n="75" d="100"/>
          <a:sy n="75" d="100"/>
        </p:scale>
        <p:origin x="-2080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691B6-9295-489A-821B-797F5B29A156}" type="datetimeFigureOut">
              <a:rPr lang="sk-SK" smtClean="0"/>
              <a:pPr/>
              <a:t>09/03/15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9A433-7685-4D4C-A1E4-5D81CC0A4BC7}" type="slidenum">
              <a:rPr lang="sk-SK" smtClean="0"/>
              <a:pPr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3707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9A433-7685-4D4C-A1E4-5D81CC0A4BC7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9A433-7685-4D4C-A1E4-5D81CC0A4BC7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357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2A80533E-1449-44E9-A6F2-785719396A9E}" type="datetimeFigureOut">
              <a:rPr lang="sk-SK" smtClean="0"/>
              <a:pPr/>
              <a:t>09/03/15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4EB9BC71-7AA8-4D1A-83A3-695597FAEE51}" type="slidenum">
              <a:rPr lang="sk-SK" smtClean="0"/>
              <a:pPr/>
              <a:t>‹Nr.›</a:t>
            </a:fld>
            <a:endParaRPr lang="sk-SK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2A80533E-1449-44E9-A6F2-785719396A9E}" type="datetimeFigureOut">
              <a:rPr lang="sk-SK" smtClean="0"/>
              <a:pPr/>
              <a:t>09/03/15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4EB9BC71-7AA8-4D1A-83A3-695597FAEE51}" type="slidenum">
              <a:rPr lang="sk-SK" smtClean="0"/>
              <a:pPr/>
              <a:t>‹Nr.›</a:t>
            </a:fld>
            <a:endParaRPr lang="sk-SK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A80533E-1449-44E9-A6F2-785719396A9E}" type="datetimeFigureOut">
              <a:rPr lang="sk-SK" smtClean="0"/>
              <a:pPr/>
              <a:t>09/03/15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4EB9BC71-7AA8-4D1A-83A3-695597FAEE51}" type="slidenum">
              <a:rPr lang="sk-SK" smtClean="0"/>
              <a:pPr/>
              <a:t>‹Nr.›</a:t>
            </a:fld>
            <a:endParaRPr lang="sk-SK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2A80533E-1449-44E9-A6F2-785719396A9E}" type="datetimeFigureOut">
              <a:rPr lang="sk-SK" smtClean="0"/>
              <a:pPr/>
              <a:t>09/03/15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4EB9BC71-7AA8-4D1A-83A3-695597FAEE51}" type="slidenum">
              <a:rPr lang="sk-SK" smtClean="0"/>
              <a:pPr/>
              <a:t>‹Nr.›</a:t>
            </a:fld>
            <a:endParaRPr lang="sk-SK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A80533E-1449-44E9-A6F2-785719396A9E}" type="datetimeFigureOut">
              <a:rPr lang="sk-SK" smtClean="0"/>
              <a:pPr/>
              <a:t>09/03/15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4EB9BC71-7AA8-4D1A-83A3-695597FAEE51}" type="slidenum">
              <a:rPr lang="sk-SK" smtClean="0"/>
              <a:pPr/>
              <a:t>‹Nr.›</a:t>
            </a:fld>
            <a:endParaRPr lang="sk-SK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2A80533E-1449-44E9-A6F2-785719396A9E}" type="datetimeFigureOut">
              <a:rPr lang="sk-SK" smtClean="0"/>
              <a:pPr/>
              <a:t>09/03/15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4EB9BC71-7AA8-4D1A-83A3-695597FAEE51}" type="slidenum">
              <a:rPr lang="sk-SK" smtClean="0"/>
              <a:pPr/>
              <a:t>‹Nr.›</a:t>
            </a:fld>
            <a:endParaRPr lang="sk-SK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A80533E-1449-44E9-A6F2-785719396A9E}" type="datetimeFigureOut">
              <a:rPr lang="sk-SK" smtClean="0"/>
              <a:pPr/>
              <a:t>09/03/15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4EB9BC71-7AA8-4D1A-83A3-695597FAEE51}" type="slidenum">
              <a:rPr lang="sk-SK" smtClean="0"/>
              <a:pPr/>
              <a:t>‹Nr.›</a:t>
            </a:fld>
            <a:endParaRPr lang="sk-SK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2A80533E-1449-44E9-A6F2-785719396A9E}" type="datetimeFigureOut">
              <a:rPr lang="sk-SK" smtClean="0"/>
              <a:pPr/>
              <a:t>09/03/15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4EB9BC71-7AA8-4D1A-83A3-695597FAEE51}" type="slidenum">
              <a:rPr lang="sk-SK" smtClean="0"/>
              <a:pPr/>
              <a:t>‹Nr.›</a:t>
            </a:fld>
            <a:endParaRPr lang="sk-SK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A80533E-1449-44E9-A6F2-785719396A9E}" type="datetimeFigureOut">
              <a:rPr lang="sk-SK" smtClean="0"/>
              <a:pPr/>
              <a:t>09/03/15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4EB9BC71-7AA8-4D1A-83A3-695597FAEE51}" type="slidenum">
              <a:rPr lang="sk-SK" smtClean="0"/>
              <a:pPr/>
              <a:t>‹Nr.›</a:t>
            </a:fld>
            <a:endParaRPr lang="sk-SK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A80533E-1449-44E9-A6F2-785719396A9E}" type="datetimeFigureOut">
              <a:rPr lang="sk-SK" smtClean="0"/>
              <a:pPr/>
              <a:t>09/03/15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4EB9BC71-7AA8-4D1A-83A3-695597FAEE51}" type="slidenum">
              <a:rPr lang="sk-SK" smtClean="0"/>
              <a:pPr/>
              <a:t>‹Nr.›</a:t>
            </a:fld>
            <a:endParaRPr lang="sk-SK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A80533E-1449-44E9-A6F2-785719396A9E}" type="datetimeFigureOut">
              <a:rPr lang="sk-SK" smtClean="0"/>
              <a:pPr/>
              <a:t>09/03/15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4EB9BC71-7AA8-4D1A-83A3-695597FAEE51}" type="slidenum">
              <a:rPr lang="sk-SK" smtClean="0"/>
              <a:pPr/>
              <a:t>‹Nr.›</a:t>
            </a:fld>
            <a:endParaRPr lang="sk-SK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2A80533E-1449-44E9-A6F2-785719396A9E}" type="datetimeFigureOut">
              <a:rPr lang="sk-SK" smtClean="0"/>
              <a:pPr/>
              <a:t>09/03/15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9BC71-7AA8-4D1A-83A3-695597FAEE51}" type="slidenum">
              <a:rPr lang="sk-SK" smtClean="0"/>
              <a:pPr/>
              <a:t>‹Nr.›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gif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gif"/><Relationship Id="rId7" Type="http://schemas.openxmlformats.org/officeDocument/2006/relationships/image" Target="../media/image6.jp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0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4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4" Type="http://schemas.openxmlformats.org/officeDocument/2006/relationships/image" Target="../media/image55.jpeg"/><Relationship Id="rId5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Relationship Id="rId3" Type="http://schemas.openxmlformats.org/officeDocument/2006/relationships/image" Target="../media/image5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6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4" Type="http://schemas.openxmlformats.org/officeDocument/2006/relationships/image" Target="../media/image63.jpg"/><Relationship Id="rId5" Type="http://schemas.openxmlformats.org/officeDocument/2006/relationships/image" Target="../media/image6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g"/><Relationship Id="rId9" Type="http://schemas.openxmlformats.org/officeDocument/2006/relationships/image" Target="../media/image20.jpg"/><Relationship Id="rId10" Type="http://schemas.openxmlformats.org/officeDocument/2006/relationships/image" Target="../media/image21.jpg"/><Relationship Id="rId11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27.jpg"/><Relationship Id="rId7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5" Type="http://schemas.openxmlformats.org/officeDocument/2006/relationships/image" Target="../media/image9.jpg"/><Relationship Id="rId6" Type="http://schemas.openxmlformats.org/officeDocument/2006/relationships/image" Target="../media/image32.jpg"/><Relationship Id="rId7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5" Type="http://schemas.openxmlformats.org/officeDocument/2006/relationships/image" Target="../media/image38.jpg"/><Relationship Id="rId6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g"/><Relationship Id="rId5" Type="http://schemas.openxmlformats.org/officeDocument/2006/relationships/image" Target="../media/image43.jpg"/><Relationship Id="rId6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4" Type="http://schemas.openxmlformats.org/officeDocument/2006/relationships/image" Target="../media/image48.jpg"/><Relationship Id="rId5" Type="http://schemas.openxmlformats.org/officeDocument/2006/relationships/image" Target="../media/image16.jpg"/><Relationship Id="rId6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434" y="2195998"/>
            <a:ext cx="2249567" cy="2078697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99" y="4450940"/>
            <a:ext cx="3068989" cy="2407059"/>
          </a:xfrm>
          <a:prstGeom prst="ellipse">
            <a:avLst/>
          </a:prstGeom>
          <a:ln>
            <a:solidFill>
              <a:srgbClr val="C00000"/>
            </a:solidFill>
          </a:ln>
          <a:effectLst>
            <a:softEdge rad="127000"/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" y="3358315"/>
            <a:ext cx="3275856" cy="1994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67" y="3671491"/>
            <a:ext cx="1239887" cy="1368152"/>
          </a:xfrm>
          <a:prstGeom prst="rect">
            <a:avLst/>
          </a:prstGeom>
          <a:effectLst/>
        </p:spPr>
      </p:pic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131324" y="2420888"/>
            <a:ext cx="5865909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200" b="1" spc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               </a:t>
            </a:r>
            <a:r>
              <a:rPr lang="sk-SK" sz="3200" b="1" i="1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CUISINE</a:t>
            </a:r>
            <a:endParaRPr lang="sk-SK" sz="2400" b="1" i="1" spc="0" dirty="0">
              <a:ln>
                <a:noFill/>
              </a:ln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2267744" y="2938177"/>
            <a:ext cx="5868144" cy="75608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sk-SK" sz="72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sk-SK" sz="7200" b="1" i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Slovaquie</a:t>
            </a:r>
            <a:endParaRPr lang="sk-SK" sz="7200" b="1" i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5031862"/>
            <a:ext cx="2232248" cy="1670285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4" name="Obrázok 3" descr="554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3275856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ázok 6" descr="nitra_erb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24241" y="0"/>
            <a:ext cx="1391775" cy="1966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" y="5346724"/>
            <a:ext cx="3263579" cy="1505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Obrázok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2420888"/>
            <a:ext cx="1736733" cy="1844826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17" name="Obrázok 16" descr="Animacia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921071" y="308756"/>
            <a:ext cx="2152650" cy="161448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88024" y="-27384"/>
            <a:ext cx="1872208" cy="205943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47864" y="3717032"/>
            <a:ext cx="1584176" cy="100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3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13" y="3134173"/>
            <a:ext cx="2556447" cy="1566111"/>
          </a:xfrm>
          <a:prstGeom prst="ellipse">
            <a:avLst/>
          </a:prstGeom>
          <a:ln w="28575">
            <a:solidFill>
              <a:schemeClr val="tx1">
                <a:lumMod val="95000"/>
              </a:schemeClr>
            </a:solidFill>
          </a:ln>
        </p:spPr>
      </p:pic>
      <p:sp>
        <p:nvSpPr>
          <p:cNvPr id="9" name="BlokTextu 8"/>
          <p:cNvSpPr txBox="1"/>
          <p:nvPr/>
        </p:nvSpPr>
        <p:spPr>
          <a:xfrm>
            <a:off x="0" y="69854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spécialités </a:t>
            </a:r>
            <a:br>
              <a:rPr lang="sk-SK" sz="4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4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liées à une certaine région</a:t>
            </a:r>
            <a:endParaRPr lang="sk-SK" sz="4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24" y="2683545"/>
            <a:ext cx="2099225" cy="2027048"/>
          </a:xfrm>
          <a:prstGeom prst="ellipse">
            <a:avLst/>
          </a:prstGeom>
          <a:ln w="28575">
            <a:solidFill>
              <a:schemeClr val="tx1">
                <a:lumMod val="95000"/>
              </a:schemeClr>
            </a:solidFill>
          </a:ln>
        </p:spPr>
      </p:pic>
      <p:sp>
        <p:nvSpPr>
          <p:cNvPr id="8" name="BlokTextu 7"/>
          <p:cNvSpPr txBox="1"/>
          <p:nvPr/>
        </p:nvSpPr>
        <p:spPr>
          <a:xfrm>
            <a:off x="470304" y="4710593"/>
            <a:ext cx="3590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sk-SK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ouleaux de Bratislava</a:t>
            </a:r>
            <a:endParaRPr lang="sk-SK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5549334" y="4720713"/>
            <a:ext cx="2709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sk-SK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ondelles de Skalica</a:t>
            </a:r>
            <a:endParaRPr lang="sk-SK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149080"/>
            <a:ext cx="133198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8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31" y="2564903"/>
            <a:ext cx="2821855" cy="2526941"/>
          </a:xfrm>
          <a:prstGeom prst="ellipse">
            <a:avLst/>
          </a:prstGeom>
          <a:ln w="28575">
            <a:solidFill>
              <a:schemeClr val="tx1">
                <a:lumMod val="95000"/>
              </a:schemeClr>
            </a:solidFill>
          </a:ln>
        </p:spPr>
      </p:pic>
      <p:sp>
        <p:nvSpPr>
          <p:cNvPr id="9" name="BlokTextu 8"/>
          <p:cNvSpPr txBox="1"/>
          <p:nvPr/>
        </p:nvSpPr>
        <p:spPr>
          <a:xfrm>
            <a:off x="0" y="69854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desserts traditionnels</a:t>
            </a:r>
            <a:br>
              <a:rPr lang="sk-SK" sz="4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4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pendant la saison de Noël</a:t>
            </a:r>
            <a:endParaRPr lang="sk-SK" sz="4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34076"/>
            <a:ext cx="2880320" cy="2289098"/>
          </a:xfrm>
          <a:prstGeom prst="ellipse">
            <a:avLst/>
          </a:prstGeom>
          <a:ln w="28575">
            <a:solidFill>
              <a:schemeClr val="tx1">
                <a:lumMod val="95000"/>
              </a:schemeClr>
            </a:solidFill>
          </a:ln>
        </p:spPr>
      </p:pic>
      <p:sp>
        <p:nvSpPr>
          <p:cNvPr id="8" name="BlokTextu 7"/>
          <p:cNvSpPr txBox="1"/>
          <p:nvPr/>
        </p:nvSpPr>
        <p:spPr>
          <a:xfrm>
            <a:off x="819129" y="5122481"/>
            <a:ext cx="2596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pains d´épice</a:t>
            </a:r>
            <a:endParaRPr lang="sk-SK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6200989" y="5090988"/>
            <a:ext cx="1779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sk-SK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âte de miel</a:t>
            </a:r>
            <a:endParaRPr lang="sk-SK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C:\Users\ucitel\Desktop\Gastronomia_obrazky\včielk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096" y="4481776"/>
            <a:ext cx="2619375" cy="2204740"/>
          </a:xfrm>
          <a:prstGeom prst="hear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356" y="2942208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2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92" y="2905769"/>
            <a:ext cx="3038909" cy="2196000"/>
          </a:xfrm>
          <a:prstGeom prst="ellipse">
            <a:avLst/>
          </a:prstGeom>
          <a:ln w="28575">
            <a:solidFill>
              <a:schemeClr val="tx1">
                <a:lumMod val="95000"/>
              </a:schemeClr>
            </a:solidFill>
          </a:ln>
        </p:spPr>
      </p:pic>
      <p:sp>
        <p:nvSpPr>
          <p:cNvPr id="9" name="BlokTextu 8"/>
          <p:cNvSpPr txBox="1"/>
          <p:nvPr/>
        </p:nvSpPr>
        <p:spPr>
          <a:xfrm>
            <a:off x="0" y="69854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desserts traditionnels</a:t>
            </a:r>
            <a:br>
              <a:rPr lang="sk-SK" sz="4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4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préparés pendant le Carnaval</a:t>
            </a:r>
            <a:endParaRPr lang="sk-SK" sz="4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26862"/>
            <a:ext cx="2661356" cy="2195619"/>
          </a:xfrm>
          <a:prstGeom prst="ellipse">
            <a:avLst/>
          </a:prstGeom>
          <a:ln w="28575">
            <a:solidFill>
              <a:schemeClr val="tx1">
                <a:lumMod val="95000"/>
              </a:schemeClr>
            </a:solidFill>
          </a:ln>
        </p:spPr>
      </p:pic>
      <p:sp>
        <p:nvSpPr>
          <p:cNvPr id="8" name="BlokTextu 7"/>
          <p:cNvSpPr txBox="1"/>
          <p:nvPr/>
        </p:nvSpPr>
        <p:spPr>
          <a:xfrm>
            <a:off x="1466679" y="5122481"/>
            <a:ext cx="2596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cônes</a:t>
            </a:r>
            <a:endParaRPr lang="sk-SK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5912820" y="5122481"/>
            <a:ext cx="1275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beignets</a:t>
            </a:r>
            <a:endParaRPr lang="sk-SK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77" y="3286102"/>
            <a:ext cx="2947996" cy="2298044"/>
          </a:xfrm>
          <a:prstGeom prst="rect">
            <a:avLst/>
          </a:prstGeom>
          <a:ln w="28575">
            <a:solidFill>
              <a:schemeClr val="tx1">
                <a:lumMod val="95000"/>
              </a:schemeClr>
            </a:solidFill>
          </a:ln>
        </p:spPr>
      </p:pic>
      <p:sp>
        <p:nvSpPr>
          <p:cNvPr id="9" name="BlokTextu 8"/>
          <p:cNvSpPr txBox="1"/>
          <p:nvPr/>
        </p:nvSpPr>
        <p:spPr>
          <a:xfrm>
            <a:off x="-468560" y="69269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Spécialités de viande</a:t>
            </a:r>
          </a:p>
          <a:p>
            <a:pPr algn="ctr"/>
            <a:r>
              <a:rPr lang="sk-SK" sz="4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Fêtes de l´oie et du canard</a:t>
            </a:r>
            <a:endParaRPr lang="sk-SK" sz="4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90" y="3278940"/>
            <a:ext cx="2945786" cy="2298044"/>
          </a:xfrm>
          <a:prstGeom prst="rect">
            <a:avLst/>
          </a:prstGeom>
          <a:ln w="28575">
            <a:solidFill>
              <a:schemeClr val="tx1">
                <a:lumMod val="95000"/>
              </a:schemeClr>
            </a:solidFill>
          </a:ln>
        </p:spPr>
      </p:pic>
      <p:sp>
        <p:nvSpPr>
          <p:cNvPr id="8" name="BlokTextu 7"/>
          <p:cNvSpPr txBox="1"/>
          <p:nvPr/>
        </p:nvSpPr>
        <p:spPr>
          <a:xfrm>
            <a:off x="1291148" y="5588526"/>
            <a:ext cx="2596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sk-SK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anard rôti</a:t>
            </a:r>
            <a:endParaRPr lang="sk-SK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5310571" y="5584146"/>
            <a:ext cx="2480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cuisses d´oie rôtie</a:t>
            </a:r>
            <a:endParaRPr lang="sk-SK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44885"/>
            <a:ext cx="1080120" cy="161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742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86" y="2600434"/>
            <a:ext cx="3429172" cy="2052702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9" name="BlokTextu 8"/>
          <p:cNvSpPr txBox="1"/>
          <p:nvPr/>
        </p:nvSpPr>
        <p:spPr>
          <a:xfrm>
            <a:off x="-108520" y="95115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Spécialités de porc</a:t>
            </a:r>
            <a:endParaRPr lang="sk-SK" sz="4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518" y="2591678"/>
            <a:ext cx="3504713" cy="2663582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8" name="BlokTextu 7"/>
          <p:cNvSpPr txBox="1"/>
          <p:nvPr/>
        </p:nvSpPr>
        <p:spPr>
          <a:xfrm>
            <a:off x="1291148" y="4653136"/>
            <a:ext cx="2596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Rôti de porc</a:t>
            </a:r>
            <a:endParaRPr lang="sk-SK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883636" y="5329246"/>
            <a:ext cx="47324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Spécialités:</a:t>
            </a:r>
          </a:p>
          <a:p>
            <a:pPr algn="ctr"/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sk-SK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romage de tête, boudins, saucisses</a:t>
            </a:r>
            <a:endParaRPr lang="sk-SK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420" y="4195185"/>
            <a:ext cx="1080120" cy="130193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90" y="1631136"/>
            <a:ext cx="1027456" cy="9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2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-4500000">
            <a:off x="-878584" y="2798527"/>
            <a:ext cx="5064953" cy="1695631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sk-SK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sk-SK" b="1" dirty="0">
                <a:solidFill>
                  <a:srgbClr val="FF0000"/>
                </a:solidFill>
                <a:latin typeface="Comic Sans MS" pitchFamily="66" charset="0"/>
              </a:rPr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3400" b="1" dirty="0">
                <a:solidFill>
                  <a:srgbClr val="FF0000"/>
                </a:solidFill>
                <a:latin typeface="Comic Sans MS" pitchFamily="66" charset="0"/>
              </a:rPr>
              <a:t>Merci pour votre attention</a:t>
            </a:r>
            <a:r>
              <a:rPr lang="sk-SK" sz="3400" b="1" dirty="0" smtClean="0">
                <a:solidFill>
                  <a:srgbClr val="FF0000"/>
                </a:solidFill>
                <a:latin typeface="Comic Sans MS" pitchFamily="66" charset="0"/>
              </a:rPr>
              <a:t>.;)</a:t>
            </a:r>
            <a:r>
              <a:rPr lang="sk-SK" sz="34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sk-SK" sz="3400" b="1" dirty="0">
                <a:solidFill>
                  <a:srgbClr val="FF0000"/>
                </a:solidFill>
                <a:latin typeface="Comic Sans MS" pitchFamily="66" charset="0"/>
              </a:rPr>
            </a:br>
            <a:endParaRPr lang="es-ES" sz="3400" dirty="0"/>
          </a:p>
        </p:txBody>
      </p:sp>
      <p:pic>
        <p:nvPicPr>
          <p:cNvPr id="4" name="Picture 2" descr="zazraky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157192"/>
            <a:ext cx="2362200" cy="1323975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188640"/>
            <a:ext cx="2479576" cy="7993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340768"/>
            <a:ext cx="2286000" cy="25146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987824" y="558924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Lucia </a:t>
            </a:r>
            <a:r>
              <a:rPr lang="es-ES" dirty="0" err="1" smtClean="0"/>
              <a:t>Bohumelov</a:t>
            </a:r>
            <a:r>
              <a:rPr lang="es-ES" dirty="0" err="1" smtClean="0"/>
              <a:t>á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Comenius</a:t>
            </a:r>
            <a:r>
              <a:rPr lang="es-ES" dirty="0" smtClean="0"/>
              <a:t> </a:t>
            </a:r>
            <a:r>
              <a:rPr lang="es-ES" dirty="0" err="1" smtClean="0"/>
              <a:t>à</a:t>
            </a:r>
            <a:r>
              <a:rPr lang="es-ES" dirty="0" smtClean="0"/>
              <a:t> Nitra, </a:t>
            </a:r>
            <a:r>
              <a:rPr lang="es-ES" dirty="0" err="1" smtClean="0"/>
              <a:t>Slovaquie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12251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1" b="12169"/>
          <a:stretch/>
        </p:blipFill>
        <p:spPr>
          <a:xfrm>
            <a:off x="0" y="-1"/>
            <a:ext cx="2915816" cy="2148795"/>
          </a:xfrm>
          <a:prstGeom prst="ellipse">
            <a:avLst/>
          </a:prstGeom>
          <a:effectLst>
            <a:softEdge rad="317500"/>
          </a:effec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32" y="1"/>
            <a:ext cx="2800064" cy="2311840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972" y="2213385"/>
            <a:ext cx="3103244" cy="2381694"/>
          </a:xfrm>
          <a:prstGeom prst="ellipse">
            <a:avLst/>
          </a:prstGeom>
          <a:effectLst>
            <a:softEdge rad="317500"/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700" y="4595079"/>
            <a:ext cx="2725527" cy="2104833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"/>
            <a:ext cx="3115593" cy="2148794"/>
          </a:xfrm>
          <a:prstGeom prst="hexagon">
            <a:avLst/>
          </a:prstGeom>
          <a:effectLst>
            <a:softEdge rad="317500"/>
          </a:effectLst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8008"/>
            <a:ext cx="2915816" cy="2186862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43" y="4545468"/>
            <a:ext cx="2986099" cy="2056142"/>
          </a:xfrm>
          <a:prstGeom prst="hexagon">
            <a:avLst/>
          </a:prstGeom>
          <a:effectLst>
            <a:softEdge rad="127000"/>
          </a:effectLst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54083"/>
            <a:ext cx="2915816" cy="2403916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311841"/>
            <a:ext cx="2016500" cy="1795513"/>
          </a:xfrm>
          <a:prstGeom prst="ellipse">
            <a:avLst/>
          </a:prstGeom>
          <a:effectLst>
            <a:softEdge rad="31750"/>
          </a:effectLst>
        </p:spPr>
      </p:pic>
      <p:sp>
        <p:nvSpPr>
          <p:cNvPr id="19" name="BlokTextu 18"/>
          <p:cNvSpPr txBox="1"/>
          <p:nvPr/>
        </p:nvSpPr>
        <p:spPr>
          <a:xfrm>
            <a:off x="216" y="410089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sk-SK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 plats traditionnels</a:t>
            </a:r>
          </a:p>
          <a:p>
            <a:pPr algn="ctr"/>
            <a:r>
              <a:rPr lang="sk-SK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Slovaquie</a:t>
            </a:r>
            <a:endParaRPr lang="sk-SK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1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313638" y="1306677"/>
            <a:ext cx="7146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sk-SK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ngrédients de base de l</a:t>
            </a:r>
            <a:r>
              <a:rPr lang="sk-SK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´</a:t>
            </a:r>
            <a:r>
              <a:rPr lang="sk-SK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alimentation slovaque</a:t>
            </a:r>
            <a:endParaRPr lang="sk-SK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1" y="51597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gastronomie du point historique </a:t>
            </a:r>
            <a:endParaRPr lang="sk-SK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806405" y="2029506"/>
            <a:ext cx="492029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lait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4089882" y="2029506"/>
            <a:ext cx="183896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sk-SK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ommes de terre</a:t>
            </a:r>
            <a:endParaRPr lang="sk-SK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7363534" y="1987110"/>
            <a:ext cx="65309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chou</a:t>
            </a:r>
            <a:endParaRPr lang="sk-SK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2104438" y="4170978"/>
            <a:ext cx="974658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céréales</a:t>
            </a:r>
            <a:endParaRPr lang="sk-SK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5956131" y="4206399"/>
            <a:ext cx="972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viande</a:t>
            </a:r>
            <a:endParaRPr lang="sk-SK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38" y="2398423"/>
            <a:ext cx="1548000" cy="1225861"/>
          </a:xfrm>
          <a:prstGeom prst="can">
            <a:avLst/>
          </a:prstGeom>
        </p:spPr>
      </p:pic>
      <p:pic>
        <p:nvPicPr>
          <p:cNvPr id="22" name="Obrázok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429" y="2398838"/>
            <a:ext cx="1548000" cy="1254409"/>
          </a:xfrm>
          <a:prstGeom prst="can">
            <a:avLst/>
          </a:prstGeom>
        </p:spPr>
      </p:pic>
      <p:pic>
        <p:nvPicPr>
          <p:cNvPr id="23" name="Obrázok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361" y="2377086"/>
            <a:ext cx="1548000" cy="1268537"/>
          </a:xfrm>
          <a:prstGeom prst="can">
            <a:avLst/>
          </a:prstGeom>
        </p:spPr>
      </p:pic>
      <p:pic>
        <p:nvPicPr>
          <p:cNvPr id="24" name="Obrázok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903" y="4540310"/>
            <a:ext cx="1548000" cy="1290142"/>
          </a:xfrm>
          <a:prstGeom prst="can">
            <a:avLst/>
          </a:prstGeom>
        </p:spPr>
      </p:pic>
      <p:pic>
        <p:nvPicPr>
          <p:cNvPr id="25" name="Obrázok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131" y="4576768"/>
            <a:ext cx="1548000" cy="1290142"/>
          </a:xfrm>
          <a:prstGeom prst="can">
            <a:avLst>
              <a:gd name="adj" fmla="val 18066"/>
            </a:avLst>
          </a:prstGeom>
        </p:spPr>
      </p:pic>
      <p:cxnSp>
        <p:nvCxnSpPr>
          <p:cNvPr id="27" name="Rovná spojovacia šípka 26"/>
          <p:cNvCxnSpPr/>
          <p:nvPr/>
        </p:nvCxnSpPr>
        <p:spPr>
          <a:xfrm flipH="1" flipV="1">
            <a:off x="2235261" y="3495001"/>
            <a:ext cx="1786748" cy="759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ovacia šípka 28"/>
          <p:cNvCxnSpPr/>
          <p:nvPr/>
        </p:nvCxnSpPr>
        <p:spPr>
          <a:xfrm flipH="1" flipV="1">
            <a:off x="4572000" y="3872135"/>
            <a:ext cx="1" cy="381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Rovná spojovacia šípka 30"/>
          <p:cNvCxnSpPr/>
          <p:nvPr/>
        </p:nvCxnSpPr>
        <p:spPr>
          <a:xfrm flipV="1">
            <a:off x="5205752" y="3507289"/>
            <a:ext cx="1772372" cy="772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7" name="Rovná spojovacia šípka 1026"/>
          <p:cNvCxnSpPr/>
          <p:nvPr/>
        </p:nvCxnSpPr>
        <p:spPr>
          <a:xfrm flipH="1" flipV="1">
            <a:off x="3168394" y="5884100"/>
            <a:ext cx="592106" cy="3704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29" name="Rovná spojovacia šípka 1028"/>
          <p:cNvCxnSpPr/>
          <p:nvPr/>
        </p:nvCxnSpPr>
        <p:spPr>
          <a:xfrm flipV="1">
            <a:off x="5425498" y="5936910"/>
            <a:ext cx="584933" cy="3704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Obrázok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429" y="4610095"/>
            <a:ext cx="1260000" cy="17872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25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90" y="3429000"/>
            <a:ext cx="3313568" cy="3429001"/>
          </a:xfrm>
          <a:prstGeom prst="rect">
            <a:avLst/>
          </a:prstGeom>
          <a:ln>
            <a:noFill/>
          </a:ln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0" y="3412521"/>
            <a:ext cx="2880000" cy="344547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4336660" cy="3429000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258" y="1"/>
            <a:ext cx="3083742" cy="345672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258" y="3429000"/>
            <a:ext cx="3083742" cy="3429000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543768" y="260648"/>
            <a:ext cx="1424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sk-SK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arenica</a:t>
            </a:r>
            <a:endParaRPr lang="sk-SK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2915816" y="5589240"/>
            <a:ext cx="302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Fromage de chèvre</a:t>
            </a:r>
          </a:p>
        </p:txBody>
      </p:sp>
      <p:sp>
        <p:nvSpPr>
          <p:cNvPr id="16" name="BlokTextu 15"/>
          <p:cNvSpPr txBox="1"/>
          <p:nvPr/>
        </p:nvSpPr>
        <p:spPr>
          <a:xfrm>
            <a:off x="6207119" y="5589240"/>
            <a:ext cx="2951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Fromage de brebis</a:t>
            </a:r>
            <a:endParaRPr lang="sk-SK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6619495" y="394800"/>
            <a:ext cx="2051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Élevage ovin</a:t>
            </a:r>
            <a:endParaRPr lang="sk-SK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0" y="-1"/>
            <a:ext cx="2880000" cy="3456724"/>
          </a:xfrm>
          <a:prstGeom prst="rect">
            <a:avLst/>
          </a:prstGeom>
        </p:spPr>
      </p:pic>
      <p:sp>
        <p:nvSpPr>
          <p:cNvPr id="18" name="BlokTextu 17"/>
          <p:cNvSpPr txBox="1"/>
          <p:nvPr/>
        </p:nvSpPr>
        <p:spPr>
          <a:xfrm>
            <a:off x="377376" y="522258"/>
            <a:ext cx="1848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Fromage </a:t>
            </a:r>
            <a:br>
              <a:rPr lang="sk-SK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à pâte filée</a:t>
            </a:r>
            <a:endParaRPr lang="sk-SK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-8040" y="271501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production traditionnelle</a:t>
            </a:r>
          </a:p>
          <a:p>
            <a:pPr algn="ctr"/>
            <a:r>
              <a:rPr lang="sk-SK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sk-SK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 produits laitiers </a:t>
            </a:r>
            <a:endParaRPr lang="sk-SK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769310" y="5599160"/>
            <a:ext cx="1565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Babeurre</a:t>
            </a:r>
            <a:endParaRPr lang="sk-SK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37482"/>
            <a:ext cx="3744000" cy="2808000"/>
          </a:xfrm>
          <a:prstGeom prst="ellipse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BlokTextu 4"/>
          <p:cNvSpPr txBox="1"/>
          <p:nvPr/>
        </p:nvSpPr>
        <p:spPr>
          <a:xfrm>
            <a:off x="0" y="51597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Bryndzové halušky</a:t>
            </a:r>
            <a:endParaRPr lang="sk-SK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437482"/>
            <a:ext cx="2880321" cy="2519862"/>
          </a:xfrm>
          <a:prstGeom prst="can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0" y="148478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 sont des gnocchi de pommes de terre</a:t>
            </a:r>
          </a:p>
          <a:p>
            <a:pPr algn="ctr"/>
            <a:r>
              <a:rPr lang="sk-SK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sk-SK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vec un mélange d´un fromage de brebis particulier – bryndza</a:t>
            </a:r>
            <a:endParaRPr lang="sk-SK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agrémentés </a:t>
            </a:r>
            <a:r>
              <a:rPr lang="sk-SK" sz="2400" dirty="0">
                <a:latin typeface="Calibri" panose="020F0502020204030204" pitchFamily="34" charset="0"/>
                <a:cs typeface="Calibri" panose="020F0502020204030204" pitchFamily="34" charset="0"/>
              </a:rPr>
              <a:t>de petits lardons grillés ou de </a:t>
            </a:r>
            <a:r>
              <a:rPr lang="sk-SK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bacon.</a:t>
            </a:r>
          </a:p>
          <a:p>
            <a:pPr algn="ctr"/>
            <a:r>
              <a:rPr lang="sk-SK" sz="2400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boit </a:t>
            </a:r>
            <a:r>
              <a:rPr lang="sk-SK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traditionnellement en accompagnement de ce plat du </a:t>
            </a:r>
            <a:r>
              <a:rPr lang="sk-SK" sz="2400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Žinčica (une </a:t>
            </a:r>
            <a:r>
              <a:rPr lang="sk-SK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boisson fermentée au lait de </a:t>
            </a:r>
            <a:r>
              <a:rPr lang="sk-SK" sz="2400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brebis).</a:t>
            </a:r>
            <a:endParaRPr lang="sk-SK" sz="24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1900241" y="3437482"/>
            <a:ext cx="1556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babeurre</a:t>
            </a:r>
            <a:endParaRPr lang="sk-SK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5750424" y="5423858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halušky</a:t>
            </a:r>
            <a:endParaRPr lang="sk-SK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87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096" y="1484784"/>
            <a:ext cx="2880000" cy="2298520"/>
          </a:xfrm>
          <a:prstGeom prst="ellipse">
            <a:avLst/>
          </a:prstGeom>
          <a:ln w="38100">
            <a:solidFill>
              <a:schemeClr val="tx1">
                <a:lumMod val="65000"/>
              </a:schemeClr>
            </a:solidFill>
          </a:ln>
        </p:spPr>
      </p:pic>
      <p:sp>
        <p:nvSpPr>
          <p:cNvPr id="5" name="BlokTextu 4"/>
          <p:cNvSpPr txBox="1"/>
          <p:nvPr/>
        </p:nvSpPr>
        <p:spPr>
          <a:xfrm>
            <a:off x="0" y="515979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 plats traditionnels de </a:t>
            </a:r>
            <a:br>
              <a:rPr lang="sk-SK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pommes de terre</a:t>
            </a:r>
            <a:endParaRPr lang="sk-SK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13" y="1520545"/>
            <a:ext cx="2592288" cy="2262759"/>
          </a:xfrm>
          <a:prstGeom prst="ellipse">
            <a:avLst/>
          </a:prstGeom>
          <a:ln w="38100">
            <a:solidFill>
              <a:schemeClr val="accent3"/>
            </a:solidFill>
          </a:ln>
        </p:spPr>
      </p:pic>
      <p:sp>
        <p:nvSpPr>
          <p:cNvPr id="3" name="BlokTextu 2"/>
          <p:cNvSpPr txBox="1"/>
          <p:nvPr/>
        </p:nvSpPr>
        <p:spPr>
          <a:xfrm>
            <a:off x="6372200" y="3861048"/>
            <a:ext cx="199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crêpes douces</a:t>
            </a:r>
            <a:endParaRPr lang="sk-SK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1115616" y="3861048"/>
            <a:ext cx="1020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sk-SK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rêpes</a:t>
            </a:r>
            <a:endParaRPr lang="sk-SK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1"/>
          <a:stretch/>
        </p:blipFill>
        <p:spPr>
          <a:xfrm>
            <a:off x="1475656" y="4366915"/>
            <a:ext cx="2325615" cy="1813411"/>
          </a:xfrm>
          <a:prstGeom prst="ellipse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BlokTextu 10"/>
          <p:cNvSpPr txBox="1"/>
          <p:nvPr/>
        </p:nvSpPr>
        <p:spPr>
          <a:xfrm>
            <a:off x="2195736" y="6237312"/>
            <a:ext cx="934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purée</a:t>
            </a:r>
            <a:endParaRPr lang="sk-SK" sz="24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1" r="13586" b="10149"/>
          <a:stretch/>
        </p:blipFill>
        <p:spPr>
          <a:xfrm>
            <a:off x="3294347" y="2408353"/>
            <a:ext cx="2314511" cy="1448602"/>
          </a:xfrm>
          <a:prstGeom prst="ellipse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</p:pic>
      <p:sp>
        <p:nvSpPr>
          <p:cNvPr id="12" name="BlokTextu 11"/>
          <p:cNvSpPr txBox="1"/>
          <p:nvPr/>
        </p:nvSpPr>
        <p:spPr>
          <a:xfrm>
            <a:off x="3779912" y="3933056"/>
            <a:ext cx="1390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boulettes</a:t>
            </a:r>
            <a:endParaRPr lang="sk-SK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595" y="4442350"/>
            <a:ext cx="2088232" cy="1662539"/>
          </a:xfrm>
          <a:prstGeom prst="ellipse">
            <a:avLst/>
          </a:prstGeom>
          <a:ln w="28575">
            <a:solidFill>
              <a:schemeClr val="accent3"/>
            </a:solidFill>
          </a:ln>
        </p:spPr>
      </p:pic>
      <p:sp>
        <p:nvSpPr>
          <p:cNvPr id="13" name="BlokTextu 12"/>
          <p:cNvSpPr txBox="1"/>
          <p:nvPr/>
        </p:nvSpPr>
        <p:spPr>
          <a:xfrm>
            <a:off x="4788024" y="6237312"/>
            <a:ext cx="2920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sk-SK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avioles à la slovaque</a:t>
            </a:r>
            <a:endParaRPr lang="sk-SK" sz="2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2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75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25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25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8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0" y="1408970"/>
            <a:ext cx="2952000" cy="2148272"/>
          </a:xfrm>
          <a:prstGeom prst="ellipse">
            <a:avLst/>
          </a:prstGeom>
          <a:ln w="28575">
            <a:solidFill>
              <a:schemeClr val="tx1">
                <a:lumMod val="95000"/>
              </a:schemeClr>
            </a:solidFill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56" y="2914492"/>
            <a:ext cx="2880000" cy="1915197"/>
          </a:xfrm>
          <a:prstGeom prst="ellipse">
            <a:avLst/>
          </a:prstGeom>
          <a:ln w="28575">
            <a:solidFill>
              <a:schemeClr val="tx1">
                <a:lumMod val="95000"/>
              </a:schemeClr>
            </a:solidFill>
          </a:ln>
        </p:spPr>
      </p:pic>
      <p:sp>
        <p:nvSpPr>
          <p:cNvPr id="9" name="BlokTextu 8"/>
          <p:cNvSpPr txBox="1"/>
          <p:nvPr/>
        </p:nvSpPr>
        <p:spPr>
          <a:xfrm>
            <a:off x="899592" y="54868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Soupes traditionnelles</a:t>
            </a:r>
            <a:endParaRPr lang="sk-SK" sz="4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39" y="2914120"/>
            <a:ext cx="2808000" cy="2027048"/>
          </a:xfrm>
          <a:prstGeom prst="ellipse">
            <a:avLst/>
          </a:prstGeom>
          <a:ln w="28575">
            <a:solidFill>
              <a:schemeClr val="tx1">
                <a:lumMod val="95000"/>
              </a:schemeClr>
            </a:solidFill>
          </a:ln>
        </p:spPr>
      </p:pic>
      <p:sp>
        <p:nvSpPr>
          <p:cNvPr id="3" name="BlokTextu 2"/>
          <p:cNvSpPr txBox="1"/>
          <p:nvPr/>
        </p:nvSpPr>
        <p:spPr>
          <a:xfrm>
            <a:off x="2843808" y="3645024"/>
            <a:ext cx="4172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sk-SK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oupe aux haricots et saucisses</a:t>
            </a:r>
            <a:endParaRPr lang="sk-SK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987564" y="4846582"/>
            <a:ext cx="2038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sk-SK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oupe au chou</a:t>
            </a:r>
            <a:endParaRPr lang="sk-SK" sz="28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6876256" y="4948209"/>
            <a:ext cx="1720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sk-SK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oupe à l´ail</a:t>
            </a:r>
            <a:endParaRPr lang="sk-SK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9" t="4526" r="8491" b="16848"/>
          <a:stretch/>
        </p:blipFill>
        <p:spPr>
          <a:xfrm>
            <a:off x="3267116" y="4167468"/>
            <a:ext cx="2700570" cy="1889760"/>
          </a:xfrm>
          <a:prstGeom prst="ellipse">
            <a:avLst/>
          </a:prstGeom>
          <a:ln w="28575">
            <a:solidFill>
              <a:srgbClr val="FFC000"/>
            </a:solidFill>
          </a:ln>
        </p:spPr>
      </p:pic>
      <p:sp>
        <p:nvSpPr>
          <p:cNvPr id="11" name="BlokTextu 10"/>
          <p:cNvSpPr txBox="1"/>
          <p:nvPr/>
        </p:nvSpPr>
        <p:spPr>
          <a:xfrm>
            <a:off x="2699792" y="6237312"/>
            <a:ext cx="3759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sk-SK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oupe au bouillon de poulet</a:t>
            </a:r>
            <a:endParaRPr lang="sk-SK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15980"/>
            <a:ext cx="1213651" cy="112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9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kTextu 8"/>
          <p:cNvSpPr txBox="1"/>
          <p:nvPr/>
        </p:nvSpPr>
        <p:spPr>
          <a:xfrm>
            <a:off x="0" y="51598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céréales</a:t>
            </a:r>
            <a:br>
              <a:rPr lang="sk-SK" sz="4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4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base de la gastronomie slovaque</a:t>
            </a:r>
            <a:endParaRPr lang="sk-SK" sz="4800" b="1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92" y="2258651"/>
            <a:ext cx="5544616" cy="4158463"/>
          </a:xfrm>
          <a:prstGeom prst="ellipse">
            <a:avLst/>
          </a:prstGeom>
          <a:ln w="28575">
            <a:solidFill>
              <a:schemeClr val="tx1">
                <a:lumMod val="95000"/>
              </a:schemeClr>
            </a:solidFill>
          </a:ln>
          <a:effectLst/>
        </p:spPr>
      </p:pic>
      <p:sp>
        <p:nvSpPr>
          <p:cNvPr id="10" name="BlokTextu 9"/>
          <p:cNvSpPr txBox="1"/>
          <p:nvPr/>
        </p:nvSpPr>
        <p:spPr>
          <a:xfrm>
            <a:off x="6516216" y="5955449"/>
            <a:ext cx="2243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Pain fait maison</a:t>
            </a:r>
            <a:endParaRPr lang="sk-SK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80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843" y="1418572"/>
            <a:ext cx="2952000" cy="1904516"/>
          </a:xfrm>
          <a:prstGeom prst="ellipse">
            <a:avLst/>
          </a:prstGeom>
          <a:ln w="28575">
            <a:solidFill>
              <a:schemeClr val="tx1">
                <a:lumMod val="95000"/>
              </a:schemeClr>
            </a:solidFill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83" y="4193815"/>
            <a:ext cx="2556447" cy="1832897"/>
          </a:xfrm>
          <a:prstGeom prst="ellipse">
            <a:avLst/>
          </a:prstGeom>
          <a:ln w="28575">
            <a:solidFill>
              <a:schemeClr val="tx1">
                <a:lumMod val="95000"/>
              </a:schemeClr>
            </a:solidFill>
          </a:ln>
        </p:spPr>
      </p:pic>
      <p:sp>
        <p:nvSpPr>
          <p:cNvPr id="9" name="BlokTextu 8"/>
          <p:cNvSpPr txBox="1"/>
          <p:nvPr/>
        </p:nvSpPr>
        <p:spPr>
          <a:xfrm>
            <a:off x="0" y="51598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Pâtisseries traditionnelles</a:t>
            </a:r>
            <a:endParaRPr lang="sk-SK" sz="48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06" y="2847093"/>
            <a:ext cx="2808000" cy="1862448"/>
          </a:xfrm>
          <a:prstGeom prst="ellipse">
            <a:avLst/>
          </a:prstGeom>
          <a:ln w="28575">
            <a:solidFill>
              <a:schemeClr val="tx1">
                <a:lumMod val="95000"/>
              </a:schemeClr>
            </a:solidFill>
          </a:ln>
        </p:spPr>
      </p:pic>
      <p:sp>
        <p:nvSpPr>
          <p:cNvPr id="3" name="BlokTextu 2"/>
          <p:cNvSpPr txBox="1"/>
          <p:nvPr/>
        </p:nvSpPr>
        <p:spPr>
          <a:xfrm>
            <a:off x="3655090" y="3362818"/>
            <a:ext cx="15955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sk-SK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haussons </a:t>
            </a:r>
            <a:br>
              <a:rPr lang="sk-SK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à la vapeur</a:t>
            </a:r>
            <a:endParaRPr lang="sk-SK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2699474" y="6027003"/>
            <a:ext cx="3590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sk-SK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oulettes de pommes de terre farcies aux fruits</a:t>
            </a:r>
            <a:endParaRPr lang="sk-SK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5748782" y="4725639"/>
            <a:ext cx="32468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sk-SK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rioche roulée et fourré </a:t>
            </a:r>
            <a:br>
              <a:rPr lang="sk-SK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aux noix et au pavot</a:t>
            </a:r>
            <a:endParaRPr lang="sk-SK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72" y="3042673"/>
            <a:ext cx="1980000" cy="1980000"/>
          </a:xfrm>
          <a:prstGeom prst="ellipse">
            <a:avLst/>
          </a:prstGeom>
          <a:ln w="28575">
            <a:solidFill>
              <a:srgbClr val="FFC000"/>
            </a:solidFill>
          </a:ln>
        </p:spPr>
      </p:pic>
      <p:sp>
        <p:nvSpPr>
          <p:cNvPr id="11" name="BlokTextu 10"/>
          <p:cNvSpPr txBox="1"/>
          <p:nvPr/>
        </p:nvSpPr>
        <p:spPr>
          <a:xfrm>
            <a:off x="1140953" y="5085184"/>
            <a:ext cx="1494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sk-SK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haussons</a:t>
            </a:r>
            <a:endParaRPr lang="sk-SK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652" y="1736915"/>
            <a:ext cx="1087978" cy="10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4978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Kilter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Stav</Template>
  <TotalTime>2196</TotalTime>
  <Words>222</Words>
  <Application>Microsoft Macintosh PowerPoint</Application>
  <PresentationFormat>Presentación en pantalla (4:3)</PresentationFormat>
  <Paragraphs>66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Kilter</vt:lpstr>
      <vt:lpstr>                        La CUISINE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Nitra</dc:title>
  <dc:creator>ZSNM</dc:creator>
  <cp:lastModifiedBy>Angélica Albuerne Gayo</cp:lastModifiedBy>
  <cp:revision>198</cp:revision>
  <dcterms:created xsi:type="dcterms:W3CDTF">2013-09-14T12:58:10Z</dcterms:created>
  <dcterms:modified xsi:type="dcterms:W3CDTF">2015-03-09T15:52:31Z</dcterms:modified>
</cp:coreProperties>
</file>